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38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ba22c40b48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ba22c40b48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a22c40b48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ba22c40b48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a22c40b48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ba22c40b48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3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ba22c40b4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ba22c40b4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a22c40b48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ba22c40b48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a22c40b48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ba22c40b48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a22c40b48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ba22c40b48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a22c40b48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a22c40b48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a22c40b48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a22c40b48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07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ba22c40b48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ba22c40b48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a22c40b48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a22c40b48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680300" y="125450"/>
            <a:ext cx="5783400" cy="32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/>
              <a:t>ФГБОУ ВО «Российский экономический университет им. Г.В. Плеханова»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/>
              <a:t>Итоговый проект на тему: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/>
              <a:t>« Интернет-магазин </a:t>
            </a:r>
            <a:r>
              <a:rPr lang="ru" sz="1800" dirty="0" smtClean="0"/>
              <a:t>изделий мастерской </a:t>
            </a:r>
            <a:r>
              <a:rPr lang="en-US" sz="1800" dirty="0" smtClean="0"/>
              <a:t>“</a:t>
            </a:r>
            <a:r>
              <a:rPr lang="ru-RU" sz="1800" dirty="0" err="1" smtClean="0"/>
              <a:t>Ножеяр</a:t>
            </a:r>
            <a:r>
              <a:rPr lang="en-US" sz="1800" dirty="0" smtClean="0"/>
              <a:t>”</a:t>
            </a:r>
            <a:r>
              <a:rPr lang="ru" sz="1800" dirty="0" smtClean="0"/>
              <a:t>»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/>
              <a:t>Программа профессиональной переподготовки: Fullstack разработка на языке Java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768850" y="3158425"/>
            <a:ext cx="57834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/>
              <a:t>Теренин</a:t>
            </a:r>
            <a:r>
              <a:rPr lang="ru-RU" dirty="0" smtClean="0"/>
              <a:t> Владимир Евгеньевич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Группа: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FSJ-3-22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" y="77176"/>
            <a:ext cx="4735830" cy="28022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583" y="247234"/>
            <a:ext cx="4369118" cy="16730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445" y="2816542"/>
            <a:ext cx="3724275" cy="1781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nal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021" y="838200"/>
            <a:ext cx="6116714" cy="3444240"/>
          </a:xfrm>
          <a:prstGeom prst="rect">
            <a:avLst/>
          </a:prstGeom>
        </p:spPr>
      </p:pic>
      <p:sp>
        <p:nvSpPr>
          <p:cNvPr id="6" name="Google Shape;114;p18"/>
          <p:cNvSpPr txBox="1">
            <a:spLocks noGrp="1"/>
          </p:cNvSpPr>
          <p:nvPr>
            <p:ph type="title"/>
          </p:nvPr>
        </p:nvSpPr>
        <p:spPr>
          <a:xfrm>
            <a:off x="311700" y="114300"/>
            <a:ext cx="85206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Видеодемонстрация работы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Заключение</a:t>
            </a:r>
            <a:endParaRPr dirty="0"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 smtClean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/>
              <a:t>	</a:t>
            </a:r>
            <a:r>
              <a:rPr lang="ru-RU" dirty="0" smtClean="0"/>
              <a:t>Дальнейшее развитие предполагает различное расширение функционала как для пользователей (к примеру организация доставки, оплаты</a:t>
            </a:r>
            <a:r>
              <a:rPr lang="ru-RU" smtClean="0"/>
              <a:t>, </a:t>
            </a:r>
            <a:r>
              <a:rPr lang="ru-RU" smtClean="0"/>
              <a:t>предварительный заказ</a:t>
            </a:r>
            <a:r>
              <a:rPr lang="ru-RU" dirty="0" smtClean="0"/>
              <a:t>), так и администратора ( учёт остатков, планирование дозаказа ассортимента, электронная рассылка пользователям о предстоящих или заканчивающихся акциях и многое иные функции)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810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Предметная область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ru" dirty="0" smtClean="0">
                <a:solidFill>
                  <a:srgbClr val="000000"/>
                </a:solidFill>
              </a:rPr>
              <a:t>	</a:t>
            </a:r>
          </a:p>
          <a:p>
            <a:pPr marL="0" lvl="0" indent="0" algn="just">
              <a:lnSpc>
                <a:spcPct val="100000"/>
              </a:lnSpc>
              <a:buNone/>
            </a:pPr>
            <a:r>
              <a:rPr lang="ru" dirty="0">
                <a:solidFill>
                  <a:schemeClr val="bg2"/>
                </a:solidFill>
              </a:rPr>
              <a:t>	</a:t>
            </a:r>
            <a:r>
              <a:rPr lang="ru" dirty="0" smtClean="0">
                <a:solidFill>
                  <a:schemeClr val="bg2"/>
                </a:solidFill>
              </a:rPr>
              <a:t>Интернет-магазин представляющий продукцию небольшой мастерской</a:t>
            </a:r>
            <a:r>
              <a:rPr lang="ru-RU" dirty="0" smtClean="0">
                <a:solidFill>
                  <a:schemeClr val="bg2"/>
                </a:solidFill>
              </a:rPr>
              <a:t>, занимающейся изготовлением кованных ножей и топоров ручной работы,  с элементами </a:t>
            </a:r>
            <a:r>
              <a:rPr lang="ru-RU" dirty="0">
                <a:solidFill>
                  <a:schemeClr val="bg2"/>
                </a:solidFill>
              </a:rPr>
              <a:t>х</a:t>
            </a:r>
            <a:r>
              <a:rPr lang="ru-RU" dirty="0" smtClean="0">
                <a:solidFill>
                  <a:schemeClr val="bg2"/>
                </a:solidFill>
              </a:rPr>
              <a:t>удожественной резьбы по металлу, древесине и кости, а также мягких игрушек из натуральной кожи.</a:t>
            </a:r>
            <a:endParaRPr dirty="0">
              <a:solidFill>
                <a:schemeClr val="bg2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ERD-модель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2"/>
                </a:solidFill>
              </a:rPr>
              <a:t>В данной моделе существуют такие таблицы как: 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i="1" dirty="0">
                <a:solidFill>
                  <a:schemeClr val="bg2"/>
                </a:solidFill>
              </a:rPr>
              <a:t>product </a:t>
            </a:r>
            <a:r>
              <a:rPr lang="ru" dirty="0">
                <a:solidFill>
                  <a:schemeClr val="bg2"/>
                </a:solidFill>
              </a:rPr>
              <a:t>(хранит информацию о товаре)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2"/>
                </a:solidFill>
              </a:rPr>
              <a:t> </a:t>
            </a:r>
            <a:r>
              <a:rPr lang="ru" i="1" dirty="0">
                <a:solidFill>
                  <a:schemeClr val="bg2"/>
                </a:solidFill>
              </a:rPr>
              <a:t>person</a:t>
            </a:r>
            <a:r>
              <a:rPr lang="ru" dirty="0">
                <a:solidFill>
                  <a:schemeClr val="bg2"/>
                </a:solidFill>
              </a:rPr>
              <a:t>( хранит информацию о пользователе и его роли)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2"/>
                </a:solidFill>
              </a:rPr>
              <a:t> </a:t>
            </a:r>
            <a:r>
              <a:rPr lang="ru" i="1" dirty="0">
                <a:solidFill>
                  <a:schemeClr val="bg2"/>
                </a:solidFill>
              </a:rPr>
              <a:t>product_cart</a:t>
            </a:r>
            <a:r>
              <a:rPr lang="ru" dirty="0">
                <a:solidFill>
                  <a:schemeClr val="bg2"/>
                </a:solidFill>
              </a:rPr>
              <a:t>(хранит информацию о корзине) 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i="1" dirty="0">
                <a:solidFill>
                  <a:schemeClr val="bg2"/>
                </a:solidFill>
              </a:rPr>
              <a:t>orders</a:t>
            </a:r>
            <a:r>
              <a:rPr lang="ru" dirty="0">
                <a:solidFill>
                  <a:schemeClr val="bg2"/>
                </a:solidFill>
              </a:rPr>
              <a:t>(данные о заказе и его статусе )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i="1" dirty="0">
                <a:solidFill>
                  <a:schemeClr val="bg2"/>
                </a:solidFill>
              </a:rPr>
              <a:t>image</a:t>
            </a:r>
            <a:r>
              <a:rPr lang="ru" dirty="0">
                <a:solidFill>
                  <a:schemeClr val="bg2"/>
                </a:solidFill>
              </a:rPr>
              <a:t>(данные о фотографии товара) 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chemeClr val="bg2"/>
                </a:solidFill>
              </a:rPr>
              <a:t>category(данные о категориях товара)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" y="72377"/>
            <a:ext cx="5986679" cy="4339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Инструментальные средства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2"/>
                </a:solidFill>
              </a:rPr>
              <a:t>В процессе разработки были использованы: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2"/>
                </a:solidFill>
              </a:rPr>
              <a:t>для front-end:  HTML, </a:t>
            </a:r>
            <a:r>
              <a:rPr lang="ru" dirty="0" smtClean="0">
                <a:solidFill>
                  <a:schemeClr val="bg2"/>
                </a:solidFill>
              </a:rPr>
              <a:t>CSS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chemeClr val="bg2"/>
                </a:solidFill>
              </a:rPr>
              <a:t>для back-end: SQL, Java с использованием framework Spring (Boot, Security, Validation, JPA, Thymeleaf, Maven, Hibernate)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Результат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6" y="1104900"/>
            <a:ext cx="3196400" cy="37604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327" y="2937709"/>
            <a:ext cx="4466273" cy="15257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031" y="952381"/>
            <a:ext cx="4101509" cy="18329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6" y="377032"/>
            <a:ext cx="3702890" cy="43929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32" y="68580"/>
            <a:ext cx="2336169" cy="374808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847" y="524036"/>
            <a:ext cx="2424094" cy="409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3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60" y="226636"/>
            <a:ext cx="4792980" cy="421201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08" y="145990"/>
            <a:ext cx="3936932" cy="4502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129540"/>
            <a:ext cx="2064067" cy="24162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694" y="1337655"/>
            <a:ext cx="3643313" cy="15593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022" y="2252662"/>
            <a:ext cx="3571875" cy="1628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135</Words>
  <Application>Microsoft Office PowerPoint</Application>
  <PresentationFormat>Экран (16:9)</PresentationFormat>
  <Paragraphs>34</Paragraphs>
  <Slides>12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Roboto</vt:lpstr>
      <vt:lpstr>Arial</vt:lpstr>
      <vt:lpstr>Geometric</vt:lpstr>
      <vt:lpstr>ФГБОУ ВО «Российский экономический университет им. Г.В. Плеханова»  Итоговый проект на тему: « Интернет-магазин изделий мастерской “Ножеяр”»  Программа профессиональной переподготовки: Fullstack разработка на языке Java  </vt:lpstr>
      <vt:lpstr>Предметная область</vt:lpstr>
      <vt:lpstr>ERD-модель</vt:lpstr>
      <vt:lpstr>Презентация PowerPoint</vt:lpstr>
      <vt:lpstr>Инструментальные средства</vt:lpstr>
      <vt:lpstr>Результат</vt:lpstr>
      <vt:lpstr>Презентация PowerPoint</vt:lpstr>
      <vt:lpstr>Презентация PowerPoint</vt:lpstr>
      <vt:lpstr>Презентация PowerPoint</vt:lpstr>
      <vt:lpstr>Презентация PowerPoint</vt:lpstr>
      <vt:lpstr>Видеодемонстрация работы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«Российский экономический университет им. Г.В. Плеханова»  Итоговый проект на тему: « Интернет-магазин изделий мастерской “Ножеяр”»  Программа профессиональной переподготовки: Fullstack разработка на языке Java</dc:title>
  <dc:creator>Пользователь</dc:creator>
  <cp:lastModifiedBy>Пользователь</cp:lastModifiedBy>
  <cp:revision>9</cp:revision>
  <dcterms:modified xsi:type="dcterms:W3CDTF">2023-04-27T00:46:36Z</dcterms:modified>
</cp:coreProperties>
</file>